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49c184e8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049c184e80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49c184e8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049c184e80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9c184e8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49c184e8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49c184e8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49c184e8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49c184e8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49c184e8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49c184e8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49c184e8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49c184e80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49c184e80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49c184e80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049c184e80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49c184e80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049c184e80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49c184e8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049c184e80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tx50VtfqT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Bk_nqUQ0f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TeQ_TTyLGM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with Our Eyes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421B43-54BC-9FB9-7A2B-7446FDBF17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Activity: Use eye contact to talk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Eye Yoga</a:t>
            </a:r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https://youtu.be/stx50VtfqTU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Plans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386157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 dirty="0"/>
              <a:t>Talk			Movies			Activities</a:t>
            </a:r>
            <a:endParaRPr sz="2300" dirty="0"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3862" y="1919075"/>
            <a:ext cx="2076277" cy="185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073" y="1919073"/>
            <a:ext cx="1855925" cy="185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225" y="1821874"/>
            <a:ext cx="2050350" cy="185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answer my questions?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471900" y="3393125"/>
            <a:ext cx="82221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/>
              <a:t>Head on desk		Can you answer my questions?</a:t>
            </a:r>
            <a:endParaRPr sz="2000" dirty="0"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1919075"/>
            <a:ext cx="2008750" cy="123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7709" y="1919075"/>
            <a:ext cx="1648194" cy="12361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471900" y="4182725"/>
            <a:ext cx="82221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accent3"/>
                </a:solidFill>
              </a:rPr>
              <a:t>Why or why not?</a:t>
            </a:r>
            <a:endParaRPr sz="22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eyes help us think</a:t>
            </a: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/>
              <a:t>What I’m looking at tells people what I’m thinking about.</a:t>
            </a:r>
            <a:endParaRPr sz="2400"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500" y="2913150"/>
            <a:ext cx="3918901" cy="17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at me and guess</a:t>
            </a: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am I looking at?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What am I thinking about?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the movie clips</a:t>
            </a: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Angry Birds: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https://youtu.be/1Bk_nqUQ0fc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Frozen: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https://youtu.be/TeQ_TTyLGMs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Eye contact tells us who we are talking to</a:t>
            </a: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400"/>
          </a:p>
        </p:txBody>
      </p:sp>
      <p:pic>
        <p:nvPicPr>
          <p:cNvPr id="112" name="Google Shape;112;p19"/>
          <p:cNvPicPr preferRelativeResize="0"/>
          <p:nvPr/>
        </p:nvPicPr>
        <p:blipFill rotWithShape="1">
          <a:blip r:embed="rId3">
            <a:alphaModFix/>
          </a:blip>
          <a:srcRect b="13763"/>
          <a:stretch/>
        </p:blipFill>
        <p:spPr>
          <a:xfrm>
            <a:off x="2469188" y="1919075"/>
            <a:ext cx="4205629" cy="2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Activity: Make eye contact and ask questions</a:t>
            </a: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Eye contact tells us what we want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I have a bouquet of flowers. I ask, “who wants it?”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 dirty="0"/>
              <a:t>Ms. M wants it. Can she let me know without talking?</a:t>
            </a: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On-screen Show (16:9)</PresentationFormat>
  <Paragraphs>22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Roboto</vt:lpstr>
      <vt:lpstr>Material</vt:lpstr>
      <vt:lpstr>Think with Our Eyes</vt:lpstr>
      <vt:lpstr>Today’s Plans</vt:lpstr>
      <vt:lpstr>Can you answer my questions?</vt:lpstr>
      <vt:lpstr>Our eyes help us think</vt:lpstr>
      <vt:lpstr>Look at me and guess</vt:lpstr>
      <vt:lpstr>Watch the movie clips</vt:lpstr>
      <vt:lpstr>Eye contact tells us who we are talking to</vt:lpstr>
      <vt:lpstr>Activity: Make eye contact and ask questions</vt:lpstr>
      <vt:lpstr>Eye contact tells us what we want</vt:lpstr>
      <vt:lpstr>Activity: Use eye contact to talk</vt:lpstr>
      <vt:lpstr>Eye Yoga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with Our Eyes</dc:title>
  <dc:creator>Youran Lin</dc:creator>
  <cp:lastModifiedBy>YouranLIN</cp:lastModifiedBy>
  <cp:revision>3</cp:revision>
  <dcterms:modified xsi:type="dcterms:W3CDTF">2022-12-25T07:53:20Z</dcterms:modified>
</cp:coreProperties>
</file>